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swald Medium"/>
      <p:regular r:id="rId14"/>
      <p:bold r:id="rId15"/>
    </p:embeddedFont>
    <p:embeddedFont>
      <p:font typeface="Nuni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Medium-bold.fntdata"/><Relationship Id="rId14" Type="http://schemas.openxmlformats.org/officeDocument/2006/relationships/font" Target="fonts/OswaldMedium-regular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87ab4ff1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87ab4ff1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87ab4ff1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87ab4ff1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87ab4ff1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87ab4ff1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87ab4ff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87ab4ff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87ab4ff1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87ab4ff1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87ab4ff1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87ab4ff1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7ab4ff1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87ab4ff1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Inertia Wheel Pendulum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2021 MECA 482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 Palmer, Megan McKinney, Chris Mintz, Cole Brenner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710325" y="23450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710325" y="1437450"/>
            <a:ext cx="3195000" cy="27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Inertia Wheel Pendulum(IWP) is a mechanism that utilizes an actuator to rotate a wheel and stabilize a pendulum in an upright position.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electromechanical system that uses the wheel as a mass that creates a torque and causes a pendulum to react by rotating.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for educational and research purposes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875" y="1393660"/>
            <a:ext cx="4182499" cy="23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30700" y="32205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00" y="1513025"/>
            <a:ext cx="7725799" cy="2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30700" y="32205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Viewpoint Diagram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3">
            <a:alphaModFix/>
          </a:blip>
          <a:srcRect b="20874" l="0" r="0" t="14135"/>
          <a:stretch/>
        </p:blipFill>
        <p:spPr>
          <a:xfrm>
            <a:off x="2576338" y="1061250"/>
            <a:ext cx="3991325" cy="34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30700" y="32205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Logical/Functional Diagram</a:t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200" y="1181525"/>
            <a:ext cx="4623610" cy="352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30700" y="32205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</a:t>
            </a:r>
            <a:r>
              <a:rPr lang="en"/>
              <a:t> Model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30700" y="1506975"/>
            <a:ext cx="37092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Mathematical model was derived using the Lagrangian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has two degrees of freedom; one from the rotation of the arm and one from the rotation of the wheel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uses full-state feedback as the control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constraints of the system were percent overshoot and settling time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475" y="1229850"/>
            <a:ext cx="26860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30700" y="322050"/>
            <a:ext cx="79494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Simulation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30700" y="1506975"/>
            <a:ext cx="3234300" cy="29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Simulation oscillates multiple times per our capabilities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Matches our </a:t>
            </a:r>
            <a:r>
              <a:rPr lang="en"/>
              <a:t>settling</a:t>
            </a:r>
            <a:r>
              <a:rPr lang="en"/>
              <a:t> time of one second, and our percent overshoot of fifty percent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These characteristics can be altered within the matlab code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777" y="1099325"/>
            <a:ext cx="4121226" cy="282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Website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https://github.com/</a:t>
            </a:r>
            <a:r>
              <a:rPr lang="en"/>
              <a:t>cdmintz/MECA-482-Inertial-Wheel-Pendulum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